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924B2F-C024-4ADA-8BA7-B857CD5D1C7E}">
  <a:tblStyle styleId="{05924B2F-C024-4ADA-8BA7-B857CD5D1C7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c3aa98acc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7c3aa98acc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c3aa98acc_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7c3aa98acc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c3aa98ac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c3aa98ac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c3aa98ac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c3aa98ac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c3aa98a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c3aa98a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c3aa98ac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c3aa98ac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c3aa98ac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c3aa98ac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c3aa98ac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c3aa98ac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c3aa98ac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c3aa98ac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c3aa98ac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c3aa98ac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c3aa98ac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c3aa98ac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c3aa98acc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7c3aa98acc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c3aa98ac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c3aa98ac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c3aa98ac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c3aa98ac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c3aa98ac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c3aa98ac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c3aa98acc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7c3aa98acc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c3aa98acc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7c3aa98acc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c3aa98acc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7c3aa98acc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c3aa98acc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7c3aa98acc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c3aa98acc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7c3aa98acc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c3aa98acc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7c3aa98acc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c3aa98acc_1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7c3aa98acc_1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hyperlink" Target="https://www.youtube.com/watch?v=4oh5rHcRgD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8.png"/><Relationship Id="rId9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1226075"/>
            <a:ext cx="85206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GB" sz="5000"/>
              <a:t>FPGA’s Band</a:t>
            </a:r>
            <a:endParaRPr sz="5000"/>
          </a:p>
        </p:txBody>
      </p:sp>
      <p:sp>
        <p:nvSpPr>
          <p:cNvPr id="55" name="Google Shape;55;p13"/>
          <p:cNvSpPr txBox="1"/>
          <p:nvPr/>
        </p:nvSpPr>
        <p:spPr>
          <a:xfrm>
            <a:off x="3425532" y="3143250"/>
            <a:ext cx="2292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吳欣祐、林珈卉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233775" y="333769"/>
            <a:ext cx="639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Play control</a:t>
            </a: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965116" y="1497473"/>
            <a:ext cx="985200" cy="955500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965116" y="2929944"/>
            <a:ext cx="985200" cy="955500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"/>
          <p:cNvSpPr/>
          <p:nvPr/>
        </p:nvSpPr>
        <p:spPr>
          <a:xfrm>
            <a:off x="2529361" y="2244144"/>
            <a:ext cx="985200" cy="955500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pause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8" name="Google Shape;128;p22"/>
          <p:cNvCxnSpPr>
            <a:endCxn id="125" idx="1"/>
          </p:cNvCxnSpPr>
          <p:nvPr/>
        </p:nvCxnSpPr>
        <p:spPr>
          <a:xfrm>
            <a:off x="695395" y="1312802"/>
            <a:ext cx="414000" cy="324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9" name="Google Shape;129;p22"/>
          <p:cNvSpPr txBox="1"/>
          <p:nvPr/>
        </p:nvSpPr>
        <p:spPr>
          <a:xfrm>
            <a:off x="789547" y="1153125"/>
            <a:ext cx="79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" name="Google Shape;130;p22"/>
          <p:cNvCxnSpPr>
            <a:stCxn id="125" idx="3"/>
            <a:endCxn id="126" idx="1"/>
          </p:cNvCxnSpPr>
          <p:nvPr/>
        </p:nvCxnSpPr>
        <p:spPr>
          <a:xfrm>
            <a:off x="1109395" y="2313043"/>
            <a:ext cx="0" cy="756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1" name="Google Shape;131;p22"/>
          <p:cNvSpPr txBox="1"/>
          <p:nvPr/>
        </p:nvSpPr>
        <p:spPr>
          <a:xfrm>
            <a:off x="489303" y="2553013"/>
            <a:ext cx="723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22"/>
          <p:cNvCxnSpPr>
            <a:stCxn id="126" idx="7"/>
            <a:endCxn id="125" idx="5"/>
          </p:cNvCxnSpPr>
          <p:nvPr/>
        </p:nvCxnSpPr>
        <p:spPr>
          <a:xfrm rot="10800000">
            <a:off x="1806037" y="2312974"/>
            <a:ext cx="0" cy="756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3" name="Google Shape;133;p22"/>
          <p:cNvSpPr txBox="1"/>
          <p:nvPr/>
        </p:nvSpPr>
        <p:spPr>
          <a:xfrm>
            <a:off x="1398753" y="2552175"/>
            <a:ext cx="676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p22"/>
          <p:cNvCxnSpPr>
            <a:stCxn id="126" idx="5"/>
            <a:endCxn id="127" idx="4"/>
          </p:cNvCxnSpPr>
          <p:nvPr/>
        </p:nvCxnSpPr>
        <p:spPr>
          <a:xfrm flipH="1" rot="10800000">
            <a:off x="1806037" y="3199514"/>
            <a:ext cx="1215900" cy="546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5" name="Google Shape;135;p22"/>
          <p:cNvCxnSpPr>
            <a:stCxn id="127" idx="3"/>
            <a:endCxn id="126" idx="6"/>
          </p:cNvCxnSpPr>
          <p:nvPr/>
        </p:nvCxnSpPr>
        <p:spPr>
          <a:xfrm flipH="1">
            <a:off x="1950340" y="3059714"/>
            <a:ext cx="723300" cy="348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6" name="Google Shape;136;p22"/>
          <p:cNvCxnSpPr>
            <a:endCxn id="125" idx="6"/>
          </p:cNvCxnSpPr>
          <p:nvPr/>
        </p:nvCxnSpPr>
        <p:spPr>
          <a:xfrm rot="10800000">
            <a:off x="1950316" y="1975223"/>
            <a:ext cx="723300" cy="434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2075099" y="2926225"/>
            <a:ext cx="79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pause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2244970" y="3468500"/>
            <a:ext cx="723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2220278" y="1931550"/>
            <a:ext cx="73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4372285" y="2378384"/>
            <a:ext cx="1793400" cy="715500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FSM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1" name="Google Shape;141;p22"/>
          <p:cNvCxnSpPr/>
          <p:nvPr/>
        </p:nvCxnSpPr>
        <p:spPr>
          <a:xfrm>
            <a:off x="4725169" y="1584334"/>
            <a:ext cx="0" cy="756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2" name="Google Shape;142;p22"/>
          <p:cNvSpPr txBox="1"/>
          <p:nvPr/>
        </p:nvSpPr>
        <p:spPr>
          <a:xfrm>
            <a:off x="4237877" y="1823563"/>
            <a:ext cx="558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" name="Google Shape;143;p22"/>
          <p:cNvCxnSpPr/>
          <p:nvPr/>
        </p:nvCxnSpPr>
        <p:spPr>
          <a:xfrm>
            <a:off x="5272583" y="1574316"/>
            <a:ext cx="0" cy="756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4" name="Google Shape;144;p22"/>
          <p:cNvSpPr txBox="1"/>
          <p:nvPr/>
        </p:nvSpPr>
        <p:spPr>
          <a:xfrm>
            <a:off x="4785272" y="1813563"/>
            <a:ext cx="558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p22"/>
          <p:cNvCxnSpPr/>
          <p:nvPr/>
        </p:nvCxnSpPr>
        <p:spPr>
          <a:xfrm>
            <a:off x="5858866" y="1584742"/>
            <a:ext cx="0" cy="756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6" name="Google Shape;146;p22"/>
          <p:cNvSpPr txBox="1"/>
          <p:nvPr/>
        </p:nvSpPr>
        <p:spPr>
          <a:xfrm>
            <a:off x="5352529" y="1823988"/>
            <a:ext cx="876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pause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22"/>
          <p:cNvCxnSpPr/>
          <p:nvPr/>
        </p:nvCxnSpPr>
        <p:spPr>
          <a:xfrm>
            <a:off x="5266167" y="3112592"/>
            <a:ext cx="0" cy="756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8" name="Google Shape;148;p22"/>
          <p:cNvSpPr txBox="1"/>
          <p:nvPr/>
        </p:nvSpPr>
        <p:spPr>
          <a:xfrm>
            <a:off x="4559802" y="3351838"/>
            <a:ext cx="98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Play_cnt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825" y="1457325"/>
            <a:ext cx="508635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347663"/>
            <a:ext cx="8191500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25"/>
          <p:cNvGrpSpPr/>
          <p:nvPr/>
        </p:nvGrpSpPr>
        <p:grpSpPr>
          <a:xfrm>
            <a:off x="181850" y="198075"/>
            <a:ext cx="8780299" cy="4747351"/>
            <a:chOff x="181850" y="198075"/>
            <a:chExt cx="8780299" cy="4747351"/>
          </a:xfrm>
        </p:grpSpPr>
        <p:pic>
          <p:nvPicPr>
            <p:cNvPr id="168" name="Google Shape;168;p25"/>
            <p:cNvPicPr preferRelativeResize="0"/>
            <p:nvPr/>
          </p:nvPicPr>
          <p:blipFill rotWithShape="1">
            <a:blip r:embed="rId3">
              <a:alphaModFix/>
            </a:blip>
            <a:srcRect b="3883" l="0" r="0" t="0"/>
            <a:stretch/>
          </p:blipFill>
          <p:spPr>
            <a:xfrm>
              <a:off x="181850" y="198075"/>
              <a:ext cx="8780299" cy="4747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25"/>
            <p:cNvSpPr/>
            <p:nvPr/>
          </p:nvSpPr>
          <p:spPr>
            <a:xfrm>
              <a:off x="2748875" y="2047500"/>
              <a:ext cx="1112400" cy="10485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 rotWithShape="1">
          <a:blip r:embed="rId3">
            <a:alphaModFix/>
          </a:blip>
          <a:srcRect b="3651" l="0" r="0" t="0"/>
          <a:stretch/>
        </p:blipFill>
        <p:spPr>
          <a:xfrm>
            <a:off x="281025" y="246225"/>
            <a:ext cx="8581949" cy="46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7"/>
          <p:cNvPicPr preferRelativeResize="0"/>
          <p:nvPr/>
        </p:nvPicPr>
        <p:blipFill rotWithShape="1">
          <a:blip r:embed="rId3">
            <a:alphaModFix/>
          </a:blip>
          <a:srcRect b="3883" l="0" r="0" t="0"/>
          <a:stretch/>
        </p:blipFill>
        <p:spPr>
          <a:xfrm>
            <a:off x="181850" y="198075"/>
            <a:ext cx="8780299" cy="474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/>
          <p:nvPr/>
        </p:nvSpPr>
        <p:spPr>
          <a:xfrm>
            <a:off x="1976650" y="1310675"/>
            <a:ext cx="1112400" cy="2097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b="4131" l="0" r="0" t="0"/>
          <a:stretch/>
        </p:blipFill>
        <p:spPr>
          <a:xfrm>
            <a:off x="628154" y="445025"/>
            <a:ext cx="7887691" cy="42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 rotWithShape="1">
          <a:blip r:embed="rId3">
            <a:alphaModFix/>
          </a:blip>
          <a:srcRect b="3993" l="0" r="0" t="0"/>
          <a:stretch/>
        </p:blipFill>
        <p:spPr>
          <a:xfrm>
            <a:off x="259775" y="243001"/>
            <a:ext cx="8624448" cy="465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925" y="129500"/>
            <a:ext cx="4522252" cy="488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 rotWithShape="1">
          <a:blip r:embed="rId4">
            <a:alphaModFix/>
          </a:blip>
          <a:srcRect b="24115" l="16940" r="23887" t="20230"/>
          <a:stretch/>
        </p:blipFill>
        <p:spPr>
          <a:xfrm>
            <a:off x="311700" y="1742850"/>
            <a:ext cx="3133325" cy="16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26446" l="8962" r="8962" t="26446"/>
          <a:stretch/>
        </p:blipFill>
        <p:spPr>
          <a:xfrm>
            <a:off x="819475" y="1360275"/>
            <a:ext cx="7505050" cy="24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/>
        </p:nvSpPr>
        <p:spPr>
          <a:xfrm>
            <a:off x="2531550" y="4125775"/>
            <a:ext cx="4080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https://www.youtube.com/watch?v=4oh5rHcRgDU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33775" y="333769"/>
            <a:ext cx="639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"/>
            <a:ext cx="91440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19" name="Google Shape;219;p32"/>
          <p:cNvGrpSpPr/>
          <p:nvPr/>
        </p:nvGrpSpPr>
        <p:grpSpPr>
          <a:xfrm>
            <a:off x="1039667" y="445025"/>
            <a:ext cx="7064666" cy="4253449"/>
            <a:chOff x="1039667" y="445025"/>
            <a:chExt cx="7064666" cy="4253449"/>
          </a:xfrm>
        </p:grpSpPr>
        <p:pic>
          <p:nvPicPr>
            <p:cNvPr id="220" name="Google Shape;22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39667" y="445025"/>
              <a:ext cx="7064666" cy="4253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32"/>
            <p:cNvSpPr/>
            <p:nvPr/>
          </p:nvSpPr>
          <p:spPr>
            <a:xfrm>
              <a:off x="1551550" y="1891625"/>
              <a:ext cx="1707300" cy="1537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658" y="445025"/>
            <a:ext cx="7070684" cy="425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>
            <a:off x="3213800" y="1990950"/>
            <a:ext cx="783000" cy="153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4"/>
          <p:cNvPicPr preferRelativeResize="0"/>
          <p:nvPr/>
        </p:nvPicPr>
        <p:blipFill rotWithShape="1">
          <a:blip r:embed="rId3">
            <a:alphaModFix/>
          </a:blip>
          <a:srcRect b="10612" l="17418" r="65394" t="24717"/>
          <a:stretch/>
        </p:blipFill>
        <p:spPr>
          <a:xfrm>
            <a:off x="1768126" y="831700"/>
            <a:ext cx="1898702" cy="401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/>
          <p:nvPr/>
        </p:nvSpPr>
        <p:spPr>
          <a:xfrm>
            <a:off x="1692225" y="293263"/>
            <a:ext cx="1898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Number -&gt; frequency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6" name="Google Shape;236;p34"/>
          <p:cNvPicPr preferRelativeResize="0"/>
          <p:nvPr/>
        </p:nvPicPr>
        <p:blipFill rotWithShape="1">
          <a:blip r:embed="rId4">
            <a:alphaModFix/>
          </a:blip>
          <a:srcRect b="10409" l="17378" r="55048" t="24570"/>
          <a:stretch/>
        </p:blipFill>
        <p:spPr>
          <a:xfrm>
            <a:off x="4422213" y="831687"/>
            <a:ext cx="3029539" cy="401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/>
          <p:nvPr/>
        </p:nvSpPr>
        <p:spPr>
          <a:xfrm>
            <a:off x="4987625" y="293263"/>
            <a:ext cx="1898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Tone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233775" y="333769"/>
            <a:ext cx="639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I/O</a:t>
            </a:r>
            <a:endParaRPr/>
          </a:p>
        </p:txBody>
      </p:sp>
      <p:graphicFrame>
        <p:nvGraphicFramePr>
          <p:cNvPr id="67" name="Google Shape;67;p15"/>
          <p:cNvGraphicFramePr/>
          <p:nvPr/>
        </p:nvGraphicFramePr>
        <p:xfrm>
          <a:off x="247650" y="11973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{05924B2F-C024-4ADA-8BA7-B857CD5D1C7E}</a:tableStyleId>
              </a:tblPr>
              <a:tblGrid>
                <a:gridCol w="1277825"/>
                <a:gridCol w="3443200"/>
              </a:tblGrid>
              <a:tr h="41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cap="none" strike="noStrike">
                          <a:solidFill>
                            <a:srgbClr val="FFFFFF"/>
                          </a:solidFill>
                        </a:rPr>
                        <a:t>Input/Output</a:t>
                      </a:r>
                      <a:endParaRPr sz="1400">
                        <a:solidFill>
                          <a:srgbClr val="FFFFFF"/>
                        </a:solidFill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FFFFFF"/>
                          </a:solidFill>
                        </a:rPr>
                        <a:t>Describe</a:t>
                      </a:r>
                      <a:endParaRPr sz="1400">
                        <a:solidFill>
                          <a:srgbClr val="FFFFFF"/>
                        </a:solidFill>
                      </a:endParaRPr>
                    </a:p>
                  </a:txBody>
                  <a:tcPr marT="34300" marB="34300" marR="68600" marL="68600"/>
                </a:tc>
              </a:tr>
              <a:tr h="41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Switch 0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reset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C4E0B2"/>
                    </a:solidFill>
                  </a:tcPr>
                </a:tc>
              </a:tr>
              <a:tr h="41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</a:rPr>
                        <a:t>Mouse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</a:rPr>
                        <a:t>Choose the audio track/ </a:t>
                      </a:r>
                      <a:r>
                        <a:rPr lang="en-GB">
                          <a:solidFill>
                            <a:srgbClr val="000000"/>
                          </a:solidFill>
                        </a:rPr>
                        <a:t>Input music data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C4E0B2"/>
                    </a:solidFill>
                  </a:tcPr>
                </a:tc>
              </a:tr>
              <a:tr h="415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</a:rPr>
                        <a:t>Bottom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</a:rPr>
                        <a:t>V</a:t>
                      </a:r>
                      <a:r>
                        <a:rPr lang="en-GB">
                          <a:solidFill>
                            <a:srgbClr val="000000"/>
                          </a:solidFill>
                        </a:rPr>
                        <a:t>olume control/play control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C4E0B2"/>
                    </a:solidFill>
                  </a:tcPr>
                </a:tc>
              </a:tr>
              <a:tr h="41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LED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Show the current value of volume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C4E0B2"/>
                    </a:solidFill>
                  </a:tcPr>
                </a:tc>
              </a:tr>
              <a:tr h="41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7-Segment Display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Show the current pitch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C4E0B2"/>
                    </a:solidFill>
                  </a:tcPr>
                </a:tc>
              </a:tr>
              <a:tr h="390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VGA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Output screen signal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C4E0B2"/>
                    </a:solidFill>
                  </a:tcPr>
                </a:tc>
              </a:tr>
              <a:tr h="41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Audio Amplifier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Output music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34300" marB="34300" marR="68600" marL="68600">
                    <a:solidFill>
                      <a:srgbClr val="C4E0B2"/>
                    </a:solidFill>
                  </a:tcPr>
                </a:tc>
              </a:tr>
            </a:tbl>
          </a:graphicData>
        </a:graphic>
      </p:graphicFrame>
      <p:grpSp>
        <p:nvGrpSpPr>
          <p:cNvPr id="68" name="Google Shape;68;p15"/>
          <p:cNvGrpSpPr/>
          <p:nvPr/>
        </p:nvGrpSpPr>
        <p:grpSpPr>
          <a:xfrm>
            <a:off x="5267327" y="1197321"/>
            <a:ext cx="3628961" cy="3419182"/>
            <a:chOff x="241300" y="1981200"/>
            <a:chExt cx="3835300" cy="3590824"/>
          </a:xfrm>
        </p:grpSpPr>
        <p:sp>
          <p:nvSpPr>
            <p:cNvPr id="69" name="Google Shape;69;p15"/>
            <p:cNvSpPr/>
            <p:nvPr/>
          </p:nvSpPr>
          <p:spPr>
            <a:xfrm>
              <a:off x="1651000" y="1981200"/>
              <a:ext cx="1041300" cy="1003200"/>
            </a:xfrm>
            <a:prstGeom prst="ellipse">
              <a:avLst/>
            </a:prstGeom>
            <a:noFill/>
            <a:ln cap="flat" cmpd="sng" w="5715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Volume</a:t>
              </a:r>
              <a:endParaRPr sz="12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up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1638300" y="3275012"/>
              <a:ext cx="1041300" cy="1003200"/>
            </a:xfrm>
            <a:prstGeom prst="ellipse">
              <a:avLst/>
            </a:prstGeom>
            <a:solidFill>
              <a:schemeClr val="lt1"/>
            </a:solidFill>
            <a:ln cap="flat" cmpd="sng" w="5715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stop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3035300" y="3275012"/>
              <a:ext cx="1041300" cy="1003200"/>
            </a:xfrm>
            <a:prstGeom prst="ellipse">
              <a:avLst/>
            </a:prstGeom>
            <a:solidFill>
              <a:schemeClr val="lt1"/>
            </a:solidFill>
            <a:ln cap="flat" cmpd="sng" w="5715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Back</a:t>
              </a:r>
              <a:endParaRPr sz="12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</a:t>
              </a:r>
              <a:endParaRPr sz="12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Home</a:t>
              </a:r>
              <a:endParaRPr sz="12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Screen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241300" y="3275012"/>
              <a:ext cx="1041300" cy="1003200"/>
            </a:xfrm>
            <a:prstGeom prst="ellipse">
              <a:avLst/>
            </a:prstGeom>
            <a:solidFill>
              <a:schemeClr val="lt1"/>
            </a:solidFill>
            <a:ln cap="flat" cmpd="sng" w="5715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lay /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pause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638300" y="4568824"/>
              <a:ext cx="1041300" cy="1003200"/>
            </a:xfrm>
            <a:prstGeom prst="ellipse">
              <a:avLst/>
            </a:prstGeom>
            <a:solidFill>
              <a:schemeClr val="lt1"/>
            </a:solidFill>
            <a:ln cap="flat" cmpd="sng" w="5715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Volume</a:t>
              </a:r>
              <a:endParaRPr sz="12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down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/>
          <p:nvPr/>
        </p:nvSpPr>
        <p:spPr>
          <a:xfrm>
            <a:off x="4425214" y="2281189"/>
            <a:ext cx="1097400" cy="779700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6156559" y="2685449"/>
            <a:ext cx="1097400" cy="591900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室內, 坐, 白色, 黑色 的圖片&#10;&#10;自動產生的描述"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427"/>
            <a:ext cx="9143996" cy="5055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室內, 坐, 白色, 黑色 的圖片&#10;&#10;自動產生的描述" id="90" name="Google Shape;9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427"/>
            <a:ext cx="9143996" cy="505577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51596" y="151599"/>
            <a:ext cx="1393200" cy="1039500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b="56070" l="0" r="60447" t="17403"/>
          <a:stretch/>
        </p:blipFill>
        <p:spPr>
          <a:xfrm>
            <a:off x="1727734" y="151599"/>
            <a:ext cx="3616694" cy="1364380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室內, 坐, 白色, 黑色 的圖片&#10;&#10;自動產生的描述" id="97" name="Google Shape;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427"/>
            <a:ext cx="9143996" cy="505577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/>
          <p:nvPr/>
        </p:nvSpPr>
        <p:spPr>
          <a:xfrm>
            <a:off x="151596" y="151599"/>
            <a:ext cx="1393200" cy="1039500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4">
            <a:alphaModFix/>
          </a:blip>
          <a:srcRect b="56070" l="0" r="60447" t="17403"/>
          <a:stretch/>
        </p:blipFill>
        <p:spPr>
          <a:xfrm>
            <a:off x="1727734" y="151599"/>
            <a:ext cx="3616694" cy="1364380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一張含有 桌 的圖片&#10;&#10;自動產生的描述" id="100" name="Google Shape;10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0889" y="2214038"/>
            <a:ext cx="4467506" cy="638215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69389" y="3049405"/>
            <a:ext cx="1607401" cy="1607401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一張含有 椅凳, 桌 的圖片&#10;&#10;自動產生的描述" id="102" name="Google Shape;10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94642" y="3050325"/>
            <a:ext cx="1588252" cy="1607398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一張含有 畫畫 的圖片&#10;&#10;自動產生的描述" id="103" name="Google Shape;103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08834" y="3065012"/>
            <a:ext cx="1607399" cy="1607399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一張含有 椅凳, 桌 的圖片&#10;&#10;自動產生的描述" id="104" name="Google Shape;104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81100" y="3050325"/>
            <a:ext cx="1607400" cy="1607400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室內, 坐, 白色, 黑色 的圖片&#10;&#10;自動產生的描述" id="109" name="Google Shape;10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427"/>
            <a:ext cx="9143996" cy="505577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/>
          <p:nvPr/>
        </p:nvSpPr>
        <p:spPr>
          <a:xfrm>
            <a:off x="1809750" y="2809875"/>
            <a:ext cx="6448500" cy="81780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 b="48037" l="3540" r="6150" t="29769"/>
          <a:stretch/>
        </p:blipFill>
        <p:spPr>
          <a:xfrm>
            <a:off x="733425" y="1415816"/>
            <a:ext cx="8258174" cy="1141495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室內, 坐, 白色, 黑色 的圖片&#10;&#10;自動產生的描述" id="116" name="Google Shape;1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427"/>
            <a:ext cx="9143996" cy="505577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/>
          <p:nvPr/>
        </p:nvSpPr>
        <p:spPr>
          <a:xfrm>
            <a:off x="1743075" y="1657350"/>
            <a:ext cx="2391000" cy="828600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4">
            <a:alphaModFix/>
          </a:blip>
          <a:srcRect b="70370" l="0" r="10104" t="17962"/>
          <a:stretch/>
        </p:blipFill>
        <p:spPr>
          <a:xfrm>
            <a:off x="628650" y="2657476"/>
            <a:ext cx="8220077" cy="600075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p21"/>
          <p:cNvPicPr preferRelativeResize="0"/>
          <p:nvPr/>
        </p:nvPicPr>
        <p:blipFill rotWithShape="1">
          <a:blip r:embed="rId5">
            <a:alphaModFix/>
          </a:blip>
          <a:srcRect b="42222" l="0" r="4479" t="37592"/>
          <a:stretch/>
        </p:blipFill>
        <p:spPr>
          <a:xfrm>
            <a:off x="204788" y="3613585"/>
            <a:ext cx="8734426" cy="1038226"/>
          </a:xfrm>
          <a:prstGeom prst="rect">
            <a:avLst/>
          </a:prstGeom>
          <a:noFill/>
          <a:ln cap="flat" cmpd="sng" w="571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